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" d="100"/>
          <a:sy n="10" d="100"/>
        </p:scale>
        <p:origin x="-3576" y="-143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hu-HU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B6AC4B-EF42-4077-ADEC-0319E2D63D91}" type="datetimeFigureOut">
              <a:rPr lang="hu-HU" smtClean="0"/>
              <a:t>2020.11.19.</a:t>
            </a:fld>
            <a:endParaRPr lang="hu-HU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hu-HU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5F969AF-616D-4814-8141-DDE4EDE36A5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6528486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058863" y="1681163"/>
            <a:ext cx="4740275" cy="3556000"/>
          </a:xfrm>
          <a:ln/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1F7E42-F608-4FCA-A844-90586661B1DB}" type="datetimeFigureOut">
              <a:rPr lang="hu-HU" smtClean="0"/>
              <a:t>2020.11.19.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B4662C-4E74-46DC-9640-BADEDF2F61D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1537414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1F7E42-F608-4FCA-A844-90586661B1DB}" type="datetimeFigureOut">
              <a:rPr lang="hu-HU" smtClean="0"/>
              <a:t>2020.11.19.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B4662C-4E74-46DC-9640-BADEDF2F61D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1665473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1F7E42-F608-4FCA-A844-90586661B1DB}" type="datetimeFigureOut">
              <a:rPr lang="hu-HU" smtClean="0"/>
              <a:t>2020.11.19.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B4662C-4E74-46DC-9640-BADEDF2F61D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59494666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876999459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1F7E42-F608-4FCA-A844-90586661B1DB}" type="datetimeFigureOut">
              <a:rPr lang="hu-HU" smtClean="0"/>
              <a:t>2020.11.19.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B4662C-4E74-46DC-9640-BADEDF2F61D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357780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1F7E42-F608-4FCA-A844-90586661B1DB}" type="datetimeFigureOut">
              <a:rPr lang="hu-HU" smtClean="0"/>
              <a:t>2020.11.19.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B4662C-4E74-46DC-9640-BADEDF2F61D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519862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1F7E42-F608-4FCA-A844-90586661B1DB}" type="datetimeFigureOut">
              <a:rPr lang="hu-HU" smtClean="0"/>
              <a:t>2020.11.19.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B4662C-4E74-46DC-9640-BADEDF2F61D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1900699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1F7E42-F608-4FCA-A844-90586661B1DB}" type="datetimeFigureOut">
              <a:rPr lang="hu-HU" smtClean="0"/>
              <a:t>2020.11.19.</a:t>
            </a:fld>
            <a:endParaRPr lang="hu-H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B4662C-4E74-46DC-9640-BADEDF2F61D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3006468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1F7E42-F608-4FCA-A844-90586661B1DB}" type="datetimeFigureOut">
              <a:rPr lang="hu-HU" smtClean="0"/>
              <a:t>2020.11.19.</a:t>
            </a:fld>
            <a:endParaRPr lang="hu-H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B4662C-4E74-46DC-9640-BADEDF2F61D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0416398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1F7E42-F608-4FCA-A844-90586661B1DB}" type="datetimeFigureOut">
              <a:rPr lang="hu-HU" smtClean="0"/>
              <a:t>2020.11.19.</a:t>
            </a:fld>
            <a:endParaRPr lang="hu-H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B4662C-4E74-46DC-9640-BADEDF2F61D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54725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1F7E42-F608-4FCA-A844-90586661B1DB}" type="datetimeFigureOut">
              <a:rPr lang="hu-HU" smtClean="0"/>
              <a:t>2020.11.19.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B4662C-4E74-46DC-9640-BADEDF2F61D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7792939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1F7E42-F608-4FCA-A844-90586661B1DB}" type="datetimeFigureOut">
              <a:rPr lang="hu-HU" smtClean="0"/>
              <a:t>2020.11.19.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B4662C-4E74-46DC-9640-BADEDF2F61D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013081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31F7E42-F608-4FCA-A844-90586661B1DB}" type="datetimeFigureOut">
              <a:rPr lang="hu-HU" smtClean="0"/>
              <a:t>2020.11.19.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3B4662C-4E74-46DC-9640-BADEDF2F61D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1147135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9" name="Picture 10"/>
          <p:cNvPicPr>
            <a:picLocks noChangeAspect="1" noChangeArrowheads="1"/>
          </p:cNvPicPr>
          <p:nvPr/>
        </p:nvPicPr>
        <p:blipFill rotWithShape="1"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214" t="2086" r="2092" b="1120"/>
          <a:stretch/>
        </p:blipFill>
        <p:spPr bwMode="auto">
          <a:xfrm>
            <a:off x="-7957392" y="-1973562"/>
            <a:ext cx="19897741" cy="1183136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969975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0</Words>
  <Application>Microsoft Office PowerPoint</Application>
  <PresentationFormat>On-screen Show (4:3)</PresentationFormat>
  <Paragraphs>0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timar</dc:creator>
  <cp:lastModifiedBy>xisco</cp:lastModifiedBy>
  <cp:revision>3</cp:revision>
  <dcterms:created xsi:type="dcterms:W3CDTF">2013-10-05T18:34:36Z</dcterms:created>
  <dcterms:modified xsi:type="dcterms:W3CDTF">2020-11-19T12:09:59Z</dcterms:modified>
</cp:coreProperties>
</file>

<file path=docProps/thumbnail.jpeg>
</file>