
<file path=[Content_Types].xml><?xml version="1.0" encoding="utf-8"?>
<Types xmlns="http://schemas.openxmlformats.org/package/2006/content-types">
  <Default Extension="jpeg" ContentType="image/jpeg"/>
  <Default Extension="jp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6" r:id="rId2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 varScale="1">
        <p:scale>
          <a:sx n="104" d="100"/>
          <a:sy n="104" d="100"/>
        </p:scale>
        <p:origin x="756" y="10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jpeg>
</file>

<file path=ppt/media/image2.jp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7"/>
          <p:cNvSpPr>
            <a:spLocks noGrp="1"/>
          </p:cNvSpPr>
          <p:nvPr>
            <p:ph type="ctrTitle"/>
          </p:nvPr>
        </p:nvSpPr>
        <p:spPr>
          <a:xfrm>
            <a:off x="720726" y="776289"/>
            <a:ext cx="10750549" cy="1470025"/>
          </a:xfrm>
          <a:prstGeom prst="rect">
            <a:avLst/>
          </a:prstGeom>
        </p:spPr>
        <p:txBody>
          <a:bodyPr anchor="b">
            <a:normAutofit/>
          </a:bodyPr>
          <a:lstStyle>
            <a:lvl1pPr algn="r">
              <a:defRPr sz="4400"/>
            </a:lvl1pPr>
          </a:lstStyle>
          <a:p>
            <a:r>
              <a:rPr kumimoji="0" lang="en-US"/>
              <a:t>Click to edit Master title style</a:t>
            </a:r>
          </a:p>
        </p:txBody>
      </p:sp>
    </p:spTree>
    <p:extLst>
      <p:ext uri="{BB962C8B-B14F-4D97-AF65-F5344CB8AC3E}">
        <p14:creationId xmlns:p14="http://schemas.microsoft.com/office/powerpoint/2010/main" val="203358908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8" name="Straight Connector 7"/>
          <p:cNvCxnSpPr/>
          <p:nvPr userDrawn="1"/>
        </p:nvCxnSpPr>
        <p:spPr>
          <a:xfrm>
            <a:off x="0" y="7035"/>
            <a:ext cx="12182621" cy="6843933"/>
          </a:xfrm>
          <a:prstGeom prst="line">
            <a:avLst/>
          </a:prstGeom>
          <a:noFill/>
          <a:ln w="5000" cap="rnd" cmpd="sng" algn="ctr">
            <a:solidFill>
              <a:schemeClr val="bg1"/>
            </a:solidFill>
            <a:prstDash val="solid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9" name="Straight Connector 8"/>
          <p:cNvCxnSpPr/>
          <p:nvPr/>
        </p:nvCxnSpPr>
        <p:spPr>
          <a:xfrm rot="10800000" flipV="1">
            <a:off x="8625059" y="4948410"/>
            <a:ext cx="3563815" cy="1900210"/>
          </a:xfrm>
          <a:prstGeom prst="line">
            <a:avLst/>
          </a:prstGeom>
          <a:noFill/>
          <a:ln w="6000" cap="rnd" cmpd="sng" algn="ctr">
            <a:solidFill>
              <a:schemeClr val="bg1"/>
            </a:solidFill>
            <a:prstDash val="solid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2135083294"/>
      </p:ext>
    </p:extLst>
  </p:cSld>
  <p:clrMap bg1="dk1" tx1="lt1" bg2="dk2" tx2="lt2" accent1="accent1" accent2="accent2" accent3="accent3" accent4="accent4" accent5="accent5" accent6="accent6" hlink="hlink" folHlink="folHlink"/>
  <p:sldLayoutIdLst>
    <p:sldLayoutId id="2147483661" r:id="rId1"/>
  </p:sldLayoutIdLst>
  <p:hf sldNum="0" hdr="0" dt="0"/>
  <p:txStyles>
    <p:titleStyle>
      <a:lvl1pPr marL="484632" algn="l" rtl="0" eaLnBrk="1" latinLnBrk="0" hangingPunct="1">
        <a:spcBef>
          <a:spcPct val="0"/>
        </a:spcBef>
        <a:buNone/>
        <a:defRPr kumimoji="0" sz="4200" kern="1200">
          <a:ln w="6350">
            <a:solidFill>
              <a:schemeClr val="accent1">
                <a:shade val="43000"/>
              </a:schemeClr>
            </a:solidFill>
          </a:ln>
          <a:solidFill>
            <a:schemeClr val="accent1">
              <a:tint val="83000"/>
              <a:satMod val="150000"/>
            </a:schemeClr>
          </a:solidFill>
          <a:effectLst>
            <a:outerShdw blurRad="26000" dist="26000" dir="14500000" algn="tl" rotWithShape="0">
              <a:srgbClr val="000000">
                <a:alpha val="40000"/>
              </a:srgbClr>
            </a:outerShdw>
          </a:effectLst>
          <a:latin typeface="+mj-lt"/>
          <a:ea typeface="+mj-ea"/>
          <a:cs typeface="+mj-cs"/>
        </a:defRPr>
      </a:lvl1pPr>
    </p:titleStyle>
    <p:bodyStyle>
      <a:lvl1pPr marL="448056" indent="-384048" algn="l" rtl="0" eaLnBrk="1" latinLnBrk="0" hangingPunct="1">
        <a:spcBef>
          <a:spcPct val="20000"/>
        </a:spcBef>
        <a:buClr>
          <a:schemeClr val="accent1"/>
        </a:buClr>
        <a:buSzPct val="80000"/>
        <a:buFont typeface="Wingdings 2"/>
        <a:buChar char=""/>
        <a:defRPr kumimoji="0" sz="3000" kern="1200">
          <a:solidFill>
            <a:schemeClr val="tx1"/>
          </a:solidFill>
          <a:latin typeface="+mn-lt"/>
          <a:ea typeface="+mn-ea"/>
          <a:cs typeface="+mn-cs"/>
        </a:defRPr>
      </a:lvl1pPr>
      <a:lvl2pPr marL="822960" indent="-285750" algn="l" rtl="0" eaLnBrk="1" latinLnBrk="0" hangingPunct="1">
        <a:spcBef>
          <a:spcPct val="20000"/>
        </a:spcBef>
        <a:buClr>
          <a:schemeClr val="accent1"/>
        </a:buClr>
        <a:buSzPct val="95000"/>
        <a:buFont typeface="Verdana"/>
        <a:buChar char="›"/>
        <a:defRPr kumimoji="0" sz="2600" kern="1200">
          <a:solidFill>
            <a:schemeClr val="tx1"/>
          </a:solidFill>
          <a:latin typeface="+mn-lt"/>
          <a:ea typeface="+mn-ea"/>
          <a:cs typeface="+mn-cs"/>
        </a:defRPr>
      </a:lvl2pPr>
      <a:lvl3pPr marL="1106424" indent="-228600" algn="l" rtl="0" eaLnBrk="1" latinLnBrk="0" hangingPunct="1">
        <a:spcBef>
          <a:spcPct val="20000"/>
        </a:spcBef>
        <a:buClr>
          <a:schemeClr val="accent1"/>
        </a:buClr>
        <a:buFont typeface="Wingdings 2"/>
        <a:buChar char=""/>
        <a:defRPr kumimoji="0"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indent="-210312" algn="l" rtl="0" eaLnBrk="1" latinLnBrk="0" hangingPunct="1">
        <a:spcBef>
          <a:spcPct val="20000"/>
        </a:spcBef>
        <a:buClr>
          <a:schemeClr val="accent1"/>
        </a:buClr>
        <a:buFont typeface="Wingdings 2"/>
        <a:buChar char="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1600200" indent="-210312" algn="l" rtl="0" eaLnBrk="1" latinLnBrk="0" hangingPunct="1">
        <a:spcBef>
          <a:spcPct val="20000"/>
        </a:spcBef>
        <a:buClr>
          <a:schemeClr val="accent1">
            <a:tint val="75000"/>
          </a:schemeClr>
        </a:buClr>
        <a:buFont typeface="Wingdings 2"/>
        <a:buChar char=""/>
        <a:defRPr kumimoji="0" sz="1900" kern="1200">
          <a:solidFill>
            <a:schemeClr val="tx1"/>
          </a:solidFill>
          <a:latin typeface="+mn-lt"/>
          <a:ea typeface="+mn-ea"/>
          <a:cs typeface="+mn-cs"/>
        </a:defRPr>
      </a:lvl5pPr>
      <a:lvl6pPr marL="1828800" indent="-210312" algn="l" rtl="0" eaLnBrk="1" latinLnBrk="0" hangingPunct="1">
        <a:spcBef>
          <a:spcPct val="20000"/>
        </a:spcBef>
        <a:buClr>
          <a:schemeClr val="accent1">
            <a:tint val="75000"/>
          </a:schemeClr>
        </a:buClr>
        <a:buFont typeface="Wingdings 2"/>
        <a:buChar char=""/>
        <a:defRPr kumimoji="0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084832" indent="-210312" algn="l" rtl="0" eaLnBrk="1" latinLnBrk="0" hangingPunct="1">
        <a:spcBef>
          <a:spcPct val="20000"/>
        </a:spcBef>
        <a:buClr>
          <a:schemeClr val="accent1">
            <a:tint val="75000"/>
          </a:schemeClr>
        </a:buClr>
        <a:buFont typeface="Wingdings 2"/>
        <a:buChar char=""/>
        <a:defRPr kumimoji="0" sz="1600" kern="1200">
          <a:solidFill>
            <a:schemeClr val="tx1"/>
          </a:solidFill>
          <a:latin typeface="+mn-lt"/>
          <a:ea typeface="+mn-ea"/>
          <a:cs typeface="+mn-cs"/>
        </a:defRPr>
      </a:lvl7pPr>
      <a:lvl8pPr marL="2286000" indent="-182880" algn="l" rtl="0" eaLnBrk="1" latinLnBrk="0" hangingPunct="1">
        <a:spcBef>
          <a:spcPct val="20000"/>
        </a:spcBef>
        <a:buClr>
          <a:schemeClr val="accent1">
            <a:tint val="75000"/>
          </a:schemeClr>
        </a:buClr>
        <a:buFont typeface="Wingdings 2"/>
        <a:buChar char=""/>
        <a:defRPr kumimoji="0" sz="1600" kern="1200">
          <a:solidFill>
            <a:schemeClr val="tx1"/>
          </a:solidFill>
          <a:latin typeface="+mn-lt"/>
          <a:ea typeface="+mn-ea"/>
          <a:cs typeface="+mn-cs"/>
        </a:defRPr>
      </a:lvl8pPr>
      <a:lvl9pPr marL="2514600" indent="-182880" algn="l" rtl="0" eaLnBrk="1" latinLnBrk="0" hangingPunct="1">
        <a:spcBef>
          <a:spcPct val="20000"/>
        </a:spcBef>
        <a:buClr>
          <a:schemeClr val="accent1">
            <a:tint val="75000"/>
          </a:schemeClr>
        </a:buClr>
        <a:buFont typeface="Wingdings 2"/>
        <a:buChar char=""/>
        <a:defRPr kumimoji="0" sz="16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lvl1pPr marL="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jpg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3" name="Picture 2" descr="Shape&#10;&#10;Description automatically generated">
            <a:extLst>
              <a:ext uri="{FF2B5EF4-FFF2-40B4-BE49-F238E27FC236}">
                <a16:creationId xmlns:a16="http://schemas.microsoft.com/office/drawing/2014/main" id="{E1B215E6-EB20-7197-6159-956FBA0FF6E3}"/>
              </a:ext>
            </a:extLst>
          </p:cNvPr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5357812" y="2986087"/>
            <a:ext cx="1476375" cy="885825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3640089300"/>
      </p:ext>
    </p:extLst>
  </p:cSld>
  <p:clrMapOvr>
    <a:masterClrMapping/>
  </p:clrMapOvr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Verve">
  <a:themeElements>
    <a:clrScheme name="Custom 2">
      <a:dk1>
        <a:sysClr val="windowText" lastClr="000000"/>
      </a:dk1>
      <a:lt1>
        <a:srgbClr val="FFFFFF"/>
      </a:lt1>
      <a:dk2>
        <a:srgbClr val="373737"/>
      </a:dk2>
      <a:lt2>
        <a:srgbClr val="DEDEDE"/>
      </a:lt2>
      <a:accent1>
        <a:srgbClr val="53548A"/>
      </a:accent1>
      <a:accent2>
        <a:srgbClr val="C2DFE4"/>
      </a:accent2>
      <a:accent3>
        <a:srgbClr val="83BBC1"/>
      </a:accent3>
      <a:accent4>
        <a:srgbClr val="FFFFFF"/>
      </a:accent4>
      <a:accent5>
        <a:srgbClr val="7030A0"/>
      </a:accent5>
      <a:accent6>
        <a:srgbClr val="5C92B5"/>
      </a:accent6>
      <a:hlink>
        <a:srgbClr val="67AFBD"/>
      </a:hlink>
      <a:folHlink>
        <a:srgbClr val="A6A6A6"/>
      </a:folHlink>
    </a:clrScheme>
    <a:fontScheme name="Office Classic 2">
      <a:majorFont>
        <a:latin typeface="Arial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ajorFont>
      <a:minorFont>
        <a:latin typeface="Arial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shade val="48000"/>
                <a:satMod val="230000"/>
              </a:schemeClr>
            </a:gs>
            <a:gs pos="60000">
              <a:schemeClr val="phClr">
                <a:shade val="92000"/>
                <a:satMod val="230000"/>
              </a:schemeClr>
            </a:gs>
            <a:gs pos="100000">
              <a:schemeClr val="phClr">
                <a:tint val="85000"/>
                <a:satMod val="400000"/>
              </a:schemeClr>
            </a:gs>
          </a:gsLst>
          <a:lin ang="5400000" scaled="0"/>
        </a:gradFill>
        <a:blipFill>
          <a:blip xmlns:r="http://schemas.openxmlformats.org/officeDocument/2006/relationships" r:embed="rId1">
            <a:duotone>
              <a:schemeClr val="phClr">
                <a:shade val="1200"/>
                <a:satMod val="150000"/>
              </a:schemeClr>
              <a:schemeClr val="phClr">
                <a:tint val="90000"/>
                <a:satMod val="150000"/>
              </a:schemeClr>
            </a:duotone>
          </a:blip>
          <a:tile tx="0" ty="0" sx="70000" sy="70000" flip="none" algn="tl"/>
        </a:blip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12</TotalTime>
  <Words>0</Words>
  <Application>Microsoft Office PowerPoint</Application>
  <PresentationFormat>Widescreen</PresentationFormat>
  <Paragraphs>0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Verdana</vt:lpstr>
      <vt:lpstr>Wingdings 2</vt:lpstr>
      <vt:lpstr>Verve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fejleszto</dc:creator>
  <cp:lastModifiedBy>fejleszto</cp:lastModifiedBy>
  <cp:revision>5</cp:revision>
  <dcterms:created xsi:type="dcterms:W3CDTF">2022-12-12T13:11:04Z</dcterms:created>
  <dcterms:modified xsi:type="dcterms:W3CDTF">2022-12-12T15:55:20Z</dcterms:modified>
</cp:coreProperties>
</file>

<file path=docProps/thumbnail.jpeg>
</file>