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013200" cy="28321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87400" y="787400"/>
            <a:ext cx="0" cy="2501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438400" y="1016000"/>
            <a:ext cx="0" cy="1397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438400" y="2616200"/>
            <a:ext cx="0" cy="673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102100" y="787400"/>
            <a:ext cx="0" cy="2501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685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8" name=""/>
          <p:cNvSpPr/>
          <p:nvPr/>
        </p:nvSpPr>
        <p:spPr>
          <a:xfrm>
            <a:off x="2133600" y="508000"/>
            <a:ext cx="609600" cy="508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group</a:t>
            </a:r>
          </a:p>
        </p:txBody>
      </p:sp>
      <p:sp>
        <p:nvSpPr>
          <p:cNvPr id="9" name=""/>
          <p:cNvSpPr/>
          <p:nvPr/>
        </p:nvSpPr>
        <p:spPr>
          <a:xfrm>
            <a:off x="2254250" y="774700"/>
            <a:ext cx="368300" cy="177800"/>
          </a:xfrm>
          <a:prstGeom prst="rect"/>
          <a:solidFill>
            <a:srgbClr val="FFFFFF"/>
          </a:solidFill>
          <a:ln w="254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2320925" y="838200"/>
            <a:ext cx="234950" cy="50800"/>
          </a:xfrm>
          <a:custGeom>
            <a:pathLst>
              <a:path w="234950" h="50800">
                <a:moveTo>
                  <a:pt x="50800" y="25400"/>
                </a:moveTo>
                <a:cubicBezTo>
                  <a:pt x="50800" y="39428"/>
                  <a:pt x="39428" y="50800"/>
                  <a:pt x="25400" y="50800"/>
                </a:cubicBezTo>
                <a:cubicBezTo>
                  <a:pt x="11371" y="50800"/>
                  <a:pt x="0" y="39428"/>
                  <a:pt x="0" y="25400"/>
                </a:cubicBezTo>
                <a:cubicBezTo>
                  <a:pt x="0" y="11371"/>
                  <a:pt x="11371" y="0"/>
                  <a:pt x="25400" y="0"/>
                </a:cubicBezTo>
                <a:cubicBezTo>
                  <a:pt x="39428" y="0"/>
                  <a:pt x="50800" y="11371"/>
                  <a:pt x="50800" y="25400"/>
                </a:cubicBezTo>
                <a:close/>
                <a:moveTo>
                  <a:pt x="142875" y="25400"/>
                </a:moveTo>
                <a:cubicBezTo>
                  <a:pt x="142875" y="39428"/>
                  <a:pt x="131503" y="50800"/>
                  <a:pt x="117475" y="50800"/>
                </a:cubicBezTo>
                <a:cubicBezTo>
                  <a:pt x="103446" y="50800"/>
                  <a:pt x="92075" y="39428"/>
                  <a:pt x="92075" y="25400"/>
                </a:cubicBezTo>
                <a:cubicBezTo>
                  <a:pt x="92075" y="11371"/>
                  <a:pt x="103446" y="0"/>
                  <a:pt x="117475" y="0"/>
                </a:cubicBezTo>
                <a:cubicBezTo>
                  <a:pt x="131503" y="0"/>
                  <a:pt x="142875" y="11371"/>
                  <a:pt x="142875" y="25400"/>
                </a:cubicBezTo>
                <a:close/>
                <a:moveTo>
                  <a:pt x="234950" y="25400"/>
                </a:moveTo>
                <a:cubicBezTo>
                  <a:pt x="234950" y="39428"/>
                  <a:pt x="223578" y="50800"/>
                  <a:pt x="209550" y="50800"/>
                </a:cubicBezTo>
                <a:cubicBezTo>
                  <a:pt x="195521" y="50800"/>
                  <a:pt x="184150" y="39428"/>
                  <a:pt x="184150" y="25400"/>
                </a:cubicBezTo>
                <a:cubicBezTo>
                  <a:pt x="184150" y="11371"/>
                  <a:pt x="195521" y="0"/>
                  <a:pt x="209550" y="0"/>
                </a:cubicBezTo>
                <a:cubicBezTo>
                  <a:pt x="223578" y="0"/>
                  <a:pt x="234950" y="11371"/>
                  <a:pt x="234950" y="25400"/>
                </a:cubicBez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40005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sp>
        <p:nvSpPr>
          <p:cNvPr id="12" name=""/>
          <p:cNvSpPr/>
          <p:nvPr/>
        </p:nvSpPr>
        <p:spPr>
          <a:xfrm>
            <a:off x="1140383" y="1054100"/>
            <a:ext cx="84978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</a:t>
            </a:r>
          </a:p>
        </p:txBody>
      </p:sp>
      <p:cxnSp>
        <p:nvCxnSpPr>
          <p:cNvPr id="13" name=""/>
          <p:cNvCxnSpPr/>
          <p:nvPr/>
        </p:nvCxnSpPr>
        <p:spPr>
          <a:xfrm>
            <a:off x="793750" y="12890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2254250" y="1384300"/>
            <a:ext cx="368300" cy="177800"/>
          </a:xfrm>
          <a:prstGeom prst="rect"/>
          <a:solidFill>
            <a:srgbClr val="FFFFFF"/>
          </a:solidFill>
          <a:ln w="254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2320925" y="1447800"/>
            <a:ext cx="234950" cy="50800"/>
          </a:xfrm>
          <a:custGeom>
            <a:pathLst>
              <a:path w="234950" h="50800">
                <a:moveTo>
                  <a:pt x="50800" y="25400"/>
                </a:moveTo>
                <a:cubicBezTo>
                  <a:pt x="50800" y="39428"/>
                  <a:pt x="39428" y="50800"/>
                  <a:pt x="25400" y="50800"/>
                </a:cubicBezTo>
                <a:cubicBezTo>
                  <a:pt x="11371" y="50800"/>
                  <a:pt x="0" y="39428"/>
                  <a:pt x="0" y="25400"/>
                </a:cubicBezTo>
                <a:cubicBezTo>
                  <a:pt x="0" y="11371"/>
                  <a:pt x="11371" y="0"/>
                  <a:pt x="25400" y="0"/>
                </a:cubicBezTo>
                <a:cubicBezTo>
                  <a:pt x="39428" y="0"/>
                  <a:pt x="50800" y="11371"/>
                  <a:pt x="50800" y="25400"/>
                </a:cubicBezTo>
                <a:close/>
                <a:moveTo>
                  <a:pt x="142875" y="25400"/>
                </a:moveTo>
                <a:cubicBezTo>
                  <a:pt x="142875" y="39428"/>
                  <a:pt x="131503" y="50800"/>
                  <a:pt x="117475" y="50800"/>
                </a:cubicBezTo>
                <a:cubicBezTo>
                  <a:pt x="103446" y="50800"/>
                  <a:pt x="92075" y="39428"/>
                  <a:pt x="92075" y="25400"/>
                </a:cubicBezTo>
                <a:cubicBezTo>
                  <a:pt x="92075" y="11371"/>
                  <a:pt x="103446" y="0"/>
                  <a:pt x="117475" y="0"/>
                </a:cubicBezTo>
                <a:cubicBezTo>
                  <a:pt x="131503" y="0"/>
                  <a:pt x="142875" y="11371"/>
                  <a:pt x="142875" y="25400"/>
                </a:cubicBezTo>
                <a:close/>
                <a:moveTo>
                  <a:pt x="234950" y="25400"/>
                </a:moveTo>
                <a:cubicBezTo>
                  <a:pt x="234950" y="39428"/>
                  <a:pt x="223578" y="50800"/>
                  <a:pt x="209550" y="50800"/>
                </a:cubicBezTo>
                <a:cubicBezTo>
                  <a:pt x="195521" y="50800"/>
                  <a:pt x="184150" y="39428"/>
                  <a:pt x="184150" y="25400"/>
                </a:cubicBezTo>
                <a:cubicBezTo>
                  <a:pt x="184150" y="11371"/>
                  <a:pt x="195521" y="0"/>
                  <a:pt x="209550" y="0"/>
                </a:cubicBezTo>
                <a:cubicBezTo>
                  <a:pt x="223578" y="0"/>
                  <a:pt x="234950" y="11371"/>
                  <a:pt x="234950" y="25400"/>
                </a:cubicBez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2797733" y="1600200"/>
            <a:ext cx="84978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</a:t>
            </a:r>
          </a:p>
        </p:txBody>
      </p:sp>
      <p:cxnSp>
        <p:nvCxnSpPr>
          <p:cNvPr id="17" name=""/>
          <p:cNvCxnSpPr/>
          <p:nvPr/>
        </p:nvCxnSpPr>
        <p:spPr>
          <a:xfrm>
            <a:off x="2444750" y="18351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2751759" y="1968500"/>
            <a:ext cx="113223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#2</a:t>
            </a:r>
          </a:p>
        </p:txBody>
      </p:sp>
      <p:cxnSp>
        <p:nvCxnSpPr>
          <p:cNvPr id="19" name=""/>
          <p:cNvCxnSpPr/>
          <p:nvPr/>
        </p:nvCxnSpPr>
        <p:spPr>
          <a:xfrm flipH="1">
            <a:off x="2444750" y="22034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193493" y="2355850"/>
            <a:ext cx="489813" cy="4953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1" name=""/>
          <p:cNvCxnSpPr/>
          <p:nvPr/>
        </p:nvCxnSpPr>
        <p:spPr>
          <a:xfrm>
            <a:off x="2438400" y="23558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2" name=""/>
          <p:cNvCxnSpPr/>
          <p:nvPr/>
        </p:nvCxnSpPr>
        <p:spPr>
          <a:xfrm>
            <a:off x="2438400" y="2616200"/>
            <a:ext cx="0" cy="2476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2254250" y="2628900"/>
            <a:ext cx="368300" cy="177800"/>
          </a:xfrm>
          <a:prstGeom prst="rect"/>
          <a:solidFill>
            <a:srgbClr val="FFFFFF"/>
          </a:solidFill>
          <a:ln w="254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4" name=""/>
          <p:cNvSpPr/>
          <p:nvPr/>
        </p:nvSpPr>
        <p:spPr>
          <a:xfrm>
            <a:off x="2320925" y="2692400"/>
            <a:ext cx="234950" cy="50800"/>
          </a:xfrm>
          <a:custGeom>
            <a:pathLst>
              <a:path w="234950" h="50800">
                <a:moveTo>
                  <a:pt x="50800" y="25400"/>
                </a:moveTo>
                <a:cubicBezTo>
                  <a:pt x="50800" y="39428"/>
                  <a:pt x="39428" y="50800"/>
                  <a:pt x="25400" y="50800"/>
                </a:cubicBezTo>
                <a:cubicBezTo>
                  <a:pt x="11371" y="50800"/>
                  <a:pt x="0" y="39428"/>
                  <a:pt x="0" y="25400"/>
                </a:cubicBezTo>
                <a:cubicBezTo>
                  <a:pt x="0" y="11371"/>
                  <a:pt x="11371" y="0"/>
                  <a:pt x="25400" y="0"/>
                </a:cubicBezTo>
                <a:cubicBezTo>
                  <a:pt x="39428" y="0"/>
                  <a:pt x="50800" y="11371"/>
                  <a:pt x="50800" y="25400"/>
                </a:cubicBezTo>
                <a:close/>
                <a:moveTo>
                  <a:pt x="142875" y="25400"/>
                </a:moveTo>
                <a:cubicBezTo>
                  <a:pt x="142875" y="39428"/>
                  <a:pt x="131503" y="50800"/>
                  <a:pt x="117475" y="50800"/>
                </a:cubicBezTo>
                <a:cubicBezTo>
                  <a:pt x="103446" y="50800"/>
                  <a:pt x="92075" y="39428"/>
                  <a:pt x="92075" y="25400"/>
                </a:cubicBezTo>
                <a:cubicBezTo>
                  <a:pt x="92075" y="11371"/>
                  <a:pt x="103446" y="0"/>
                  <a:pt x="117475" y="0"/>
                </a:cubicBezTo>
                <a:cubicBezTo>
                  <a:pt x="131503" y="0"/>
                  <a:pt x="142875" y="11371"/>
                  <a:pt x="142875" y="25400"/>
                </a:cubicBezTo>
                <a:close/>
                <a:moveTo>
                  <a:pt x="234950" y="25400"/>
                </a:moveTo>
                <a:cubicBezTo>
                  <a:pt x="234950" y="39428"/>
                  <a:pt x="223578" y="50800"/>
                  <a:pt x="209550" y="50800"/>
                </a:cubicBezTo>
                <a:cubicBezTo>
                  <a:pt x="195521" y="50800"/>
                  <a:pt x="184150" y="39428"/>
                  <a:pt x="184150" y="25400"/>
                </a:cubicBezTo>
                <a:cubicBezTo>
                  <a:pt x="184150" y="11371"/>
                  <a:pt x="195521" y="0"/>
                  <a:pt x="209550" y="0"/>
                </a:cubicBezTo>
                <a:cubicBezTo>
                  <a:pt x="223578" y="0"/>
                  <a:pt x="234950" y="11371"/>
                  <a:pt x="234950" y="25400"/>
                </a:cubicBez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2237943" y="2400300"/>
            <a:ext cx="3755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Box</a:t>
            </a:r>
          </a:p>
        </p:txBody>
      </p:sp>
      <p:sp>
        <p:nvSpPr>
          <p:cNvPr id="26" name=""/>
          <p:cNvSpPr/>
          <p:nvPr/>
        </p:nvSpPr>
        <p:spPr>
          <a:xfrm>
            <a:off x="1094409" y="2895600"/>
            <a:ext cx="113223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#2</a:t>
            </a:r>
          </a:p>
        </p:txBody>
      </p:sp>
      <p:cxnSp>
        <p:nvCxnSpPr>
          <p:cNvPr id="27" name=""/>
          <p:cNvCxnSpPr/>
          <p:nvPr/>
        </p:nvCxnSpPr>
        <p:spPr>
          <a:xfrm flipH="1">
            <a:off x="793750" y="31305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